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B434B6-17ED-4759-A7F6-77328EA94D8A}" v="5" dt="2020-01-31T12:54:56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45217-E1D8-4A08-9A5A-F0C2E9D022D6}" type="datetimeFigureOut">
              <a:rPr lang="nl-NL"/>
              <a:pPr>
                <a:defRPr/>
              </a:pPr>
              <a:t>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A9D70-CE48-4679-8DD9-371074723C5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C1A76-23E7-4899-9970-BDE9E2675256}" type="datetimeFigureOut">
              <a:rPr lang="nl-NL"/>
              <a:pPr>
                <a:defRPr/>
              </a:pPr>
              <a:t>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F452E-8EA8-42F8-92BE-0AF923D06A9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DE91D-7D31-466B-9C78-6D5E45E093F7}" type="datetimeFigureOut">
              <a:rPr lang="nl-NL"/>
              <a:pPr>
                <a:defRPr/>
              </a:pPr>
              <a:t>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53EE8-A675-4DDC-809A-9B08AA0EE35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293CA-0EC8-4CDC-AD6F-0735FEAD00B5}" type="datetimeFigureOut">
              <a:rPr lang="nl-NL"/>
              <a:pPr>
                <a:defRPr/>
              </a:pPr>
              <a:t>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5857A-0601-4C0E-B535-DF1AB2312EC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480DF-6036-4035-AE56-6DB0BFCAC234}" type="datetimeFigureOut">
              <a:rPr lang="nl-NL"/>
              <a:pPr>
                <a:defRPr/>
              </a:pPr>
              <a:t>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BB0AC-00E6-4A55-BCE4-675B56EF50B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1C243-9740-47C0-A845-C6F0EFDD3396}" type="datetimeFigureOut">
              <a:rPr lang="nl-NL"/>
              <a:pPr>
                <a:defRPr/>
              </a:pPr>
              <a:t>2-2-2020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A5CFE-AC37-41A2-B2E0-8AA7295A7E8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0CFCA-A420-4A1F-8A2A-784A05E4193E}" type="datetimeFigureOut">
              <a:rPr lang="nl-NL"/>
              <a:pPr>
                <a:defRPr/>
              </a:pPr>
              <a:t>2-2-2020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E3788-BF68-42D2-A760-21CED4A205D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F7306-7EA2-4032-9D01-54C26DF99BA4}" type="datetimeFigureOut">
              <a:rPr lang="nl-NL"/>
              <a:pPr>
                <a:defRPr/>
              </a:pPr>
              <a:t>2-2-2020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7C5D0-2556-41FD-A59A-DFF72E89526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E873F-2990-4DEB-8586-A119EEA4F69D}" type="datetimeFigureOut">
              <a:rPr lang="nl-NL"/>
              <a:pPr>
                <a:defRPr/>
              </a:pPr>
              <a:t>2-2-2020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CB64D-B2EC-475D-96F0-DFEF36EF2E9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8532C-A93D-4779-BBD2-015BABC033A0}" type="datetimeFigureOut">
              <a:rPr lang="nl-NL"/>
              <a:pPr>
                <a:defRPr/>
              </a:pPr>
              <a:t>2-2-2020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750DD-F5F6-4A32-9969-FDEB3282BA0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DA8AD-127C-46C8-BB95-CA58D08B11DE}" type="datetimeFigureOut">
              <a:rPr lang="nl-NL"/>
              <a:pPr>
                <a:defRPr/>
              </a:pPr>
              <a:t>2-2-2020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588DC-7A20-4B62-B2B1-99BF3091DC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7E5F40-2567-4E7B-A81A-06BEE23B1DB6}" type="datetimeFigureOut">
              <a:rPr lang="nl-NL"/>
              <a:pPr>
                <a:defRPr/>
              </a:pPr>
              <a:t>2-2-2020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8EC2FE-B427-4450-9ECC-CDC39E04BC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954264" y="307756"/>
            <a:ext cx="3857625" cy="9387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</a:t>
            </a:r>
          </a:p>
          <a:p>
            <a:r>
              <a:rPr lang="nl-NL" sz="1100" dirty="0"/>
              <a:t>Als Adviseur duurzame leefomgeving een advies uit kunnen brengen over een gebeid, hoe een activiteit én inrichting er voor kunnen zorgen dat mensen </a:t>
            </a:r>
            <a:r>
              <a:rPr lang="nl-NL" sz="1100"/>
              <a:t>bij elkaar komen.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954262" y="1237735"/>
            <a:ext cx="3857625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Een verslag waarin met behulp van een SWOT een gebied </a:t>
            </a:r>
            <a:r>
              <a:rPr lang="nl-NL" sz="1100" dirty="0"/>
              <a:t>kritisch wordt doorgelicht. Concludeer in je verslag aan </a:t>
            </a:r>
            <a:r>
              <a:rPr lang="nl-NL" sz="1100" dirty="0">
                <a:ea typeface="Calibri" pitchFamily="34" charset="0"/>
                <a:cs typeface="Arial" charset="0"/>
              </a:rPr>
              <a:t>de hand van een SWOT analyse op welk onderdelen jij je als Adviseur Duurzame Leefomgeving bedrijf zich het beste kan concentreren.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954263" y="2353997"/>
            <a:ext cx="3857625" cy="38164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 dirty="0">
                <a:ea typeface="Calibri" pitchFamily="34" charset="0"/>
                <a:cs typeface="Arial" charset="0"/>
              </a:rPr>
              <a:t>			       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100" dirty="0"/>
              <a:t>Kies een gebied (buurt of wijk) in jouw leefomgeving. Beschrijf dit gebied op de volgende punten:</a:t>
            </a:r>
          </a:p>
          <a:p>
            <a:pPr marL="171450" indent="-171450">
              <a:buFontTx/>
              <a:buChar char="-"/>
            </a:pPr>
            <a:r>
              <a:rPr lang="nl-NL" sz="1100" dirty="0"/>
              <a:t>Hoe ziet dit gebied er uit (plattegrond)</a:t>
            </a:r>
          </a:p>
          <a:p>
            <a:pPr marL="171450" indent="-171450">
              <a:buFontTx/>
              <a:buChar char="-"/>
            </a:pPr>
            <a:r>
              <a:rPr lang="nl-NL" sz="1100" dirty="0"/>
              <a:t>Wie wonen hier? (demografisch, psychografisch)</a:t>
            </a:r>
          </a:p>
          <a:p>
            <a:pPr marL="171450" indent="-171450">
              <a:buFontTx/>
              <a:buChar char="-"/>
            </a:pPr>
            <a:r>
              <a:rPr lang="nl-NL" sz="1100" dirty="0"/>
              <a:t>Wat voor vrijetijdsmogelijkheden zijn hier? (parken, speelvelden)</a:t>
            </a:r>
          </a:p>
          <a:p>
            <a:pPr marL="171450" indent="-171450">
              <a:buFontTx/>
              <a:buChar char="-"/>
            </a:pPr>
            <a:r>
              <a:rPr lang="nl-NL" sz="1100" dirty="0"/>
              <a:t>Wat wordt hier georganiseerd om de buurt bij elkaar te brengen?</a:t>
            </a:r>
          </a:p>
          <a:p>
            <a:pPr marL="171450" indent="-171450">
              <a:buFontTx/>
              <a:buChar char="-"/>
            </a:pPr>
            <a:r>
              <a:rPr lang="nl-NL" sz="1100" dirty="0"/>
              <a:t>Welke identiteit heeft deze buurt? En Imago?</a:t>
            </a:r>
          </a:p>
          <a:p>
            <a:endParaRPr lang="nl-NL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Bedenk een activiteit én een aanpassing in het gebied dat er voor zorgt dan mensen meer </a:t>
            </a:r>
            <a:r>
              <a:rPr lang="nl-NL" sz="1100" dirty="0" err="1"/>
              <a:t>bijelkaar</a:t>
            </a:r>
            <a:r>
              <a:rPr lang="nl-NL" sz="1100" dirty="0"/>
              <a:t> kunnen komen.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Maak een SWOT-analyse op zowel deze activiteit als op de aanpassing van de inrichting.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Maak met al deze factoren (kansen, bedreigingen , sterke en zwakke punten) de balans op en geef een onderbouwd advies hoe jou activiteit én jouw idee tot inrichting zich het beste in de markt kan profileren.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/>
              <a:t>Maak voor jouw activiteit een kostenbegroting </a:t>
            </a:r>
            <a:br>
              <a:rPr lang="nl-NL" sz="1100" dirty="0"/>
            </a:br>
            <a:endParaRPr lang="nl-NL" sz="1100" b="1" dirty="0">
              <a:ea typeface="Calibri" pitchFamily="34" charset="0"/>
              <a:cs typeface="Arial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070123" y="499477"/>
            <a:ext cx="3500437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</a:p>
          <a:p>
            <a:pPr eaLnBrk="0" hangingPunct="0">
              <a:buFont typeface="Arial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Elke week is er tijdens de VT- uren gelegenheid     om hier aan te werken en wordt per groepje de voortgang gepresenteerd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/>
              <a:t>Deze opdracht maak je in kleine groepjes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Versie 1 NTB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Versie 2 NTB</a:t>
            </a:r>
          </a:p>
          <a:p>
            <a:pPr eaLnBrk="0" hangingPunct="0"/>
            <a:endParaRPr lang="nl-NL" sz="1100" dirty="0">
              <a:ea typeface="Calibri" pitchFamily="34" charset="0"/>
              <a:cs typeface="Arial" charset="0"/>
            </a:endParaRP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5070123" y="2346839"/>
            <a:ext cx="3500437" cy="9387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 marL="0" indent="0">
              <a:buNone/>
            </a:pPr>
            <a:r>
              <a:rPr lang="nl-NL" sz="1100" dirty="0"/>
              <a:t>De lessen en presentaties</a:t>
            </a:r>
          </a:p>
          <a:p>
            <a:pPr marL="0" indent="0">
              <a:buNone/>
            </a:pPr>
            <a:r>
              <a:rPr lang="nl-NL" sz="1100" dirty="0"/>
              <a:t>Wijkbezoeken</a:t>
            </a:r>
          </a:p>
          <a:p>
            <a:pPr marL="0" indent="0">
              <a:buNone/>
            </a:pPr>
            <a:r>
              <a:rPr lang="nl-NL" sz="1100" dirty="0"/>
              <a:t>Wees creatief! </a:t>
            </a:r>
          </a:p>
          <a:p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954263" y="-37012"/>
            <a:ext cx="8214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1920_ DCV VT LA 1– Wat kan VT doen om mensen bij elkaar te brengen?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51520" y="6178691"/>
            <a:ext cx="89169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NL" sz="1400" b="1" i="1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4A73978-1440-4C8B-A636-9545D4952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0123" y="3822835"/>
            <a:ext cx="3896421" cy="22629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9DA07B-6780-4237-98B2-B6F9F5A3FC86}">
  <ds:schemaRefs>
    <ds:schemaRef ds:uri="47a28104-336f-447d-946e-e305ac2bcd47"/>
    <ds:schemaRef ds:uri="34354c1b-6b8c-435b-ad50-990538c19557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DB323DC-A0DD-4A5C-92E5-D54D80DF39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5F6640-313A-4970-80CB-E2AF602305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292</Words>
  <Application>Microsoft Office PowerPoint</Application>
  <PresentationFormat>Diavoorstelling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Stijn Weijermars</cp:lastModifiedBy>
  <cp:revision>64</cp:revision>
  <dcterms:created xsi:type="dcterms:W3CDTF">2010-03-30T09:26:20Z</dcterms:created>
  <dcterms:modified xsi:type="dcterms:W3CDTF">2020-02-02T11:56:49Z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